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259" r:id="rId4"/>
    <p:sldId id="276" r:id="rId5"/>
    <p:sldId id="278" r:id="rId6"/>
    <p:sldId id="279" r:id="rId7"/>
    <p:sldId id="280" r:id="rId8"/>
    <p:sldId id="281" r:id="rId9"/>
    <p:sldId id="277" r:id="rId10"/>
    <p:sldId id="282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DA19CC4-FF16-4773-894F-FFB20D39C3CF}">
          <p14:sldIdLst>
            <p14:sldId id="256"/>
            <p14:sldId id="275"/>
            <p14:sldId id="259"/>
            <p14:sldId id="276"/>
            <p14:sldId id="278"/>
            <p14:sldId id="279"/>
            <p14:sldId id="280"/>
            <p14:sldId id="281"/>
            <p14:sldId id="277"/>
            <p14:sldId id="282"/>
            <p14:sldId id="28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D2D"/>
    <a:srgbClr val="8CED2B"/>
    <a:srgbClr val="289A22"/>
    <a:srgbClr val="83BC5C"/>
    <a:srgbClr val="95EBA5"/>
    <a:srgbClr val="C39BE1"/>
    <a:srgbClr val="BD92DE"/>
    <a:srgbClr val="954ECA"/>
    <a:srgbClr val="78B64E"/>
    <a:srgbClr val="E4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5" autoAdjust="0"/>
  </p:normalViewPr>
  <p:slideViewPr>
    <p:cSldViewPr snapToGrid="0">
      <p:cViewPr>
        <p:scale>
          <a:sx n="107" d="100"/>
          <a:sy n="107" d="100"/>
        </p:scale>
        <p:origin x="15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CDB83-E68F-485F-A8D0-18C7925D068F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670AF-0D71-4D1A-8CA1-C338CF91B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3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670AF-0D71-4D1A-8CA1-C338CF91B7C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2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5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3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0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4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8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0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0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9" descr="http://src.torg.imgsmail.ru/model/2007827/1.jpg"/>
          <p:cNvPicPr>
            <a:picLocks noChangeAspect="1" noChangeArrowheads="1"/>
          </p:cNvPicPr>
          <p:nvPr userDrawn="1"/>
        </p:nvPicPr>
        <p:blipFill>
          <a:blip r:embed="rId2" cstate="print"/>
          <a:srcRect l="7494" t="17002" r="7497" b="19991"/>
          <a:stretch>
            <a:fillRect/>
          </a:stretch>
        </p:blipFill>
        <p:spPr bwMode="auto">
          <a:xfrm>
            <a:off x="251520" y="692696"/>
            <a:ext cx="6624736" cy="5472608"/>
          </a:xfrm>
          <a:prstGeom prst="rect">
            <a:avLst/>
          </a:prstGeom>
          <a:noFill/>
        </p:spPr>
      </p:pic>
      <p:grpSp>
        <p:nvGrpSpPr>
          <p:cNvPr id="6" name="Группа 46"/>
          <p:cNvGrpSpPr/>
          <p:nvPr userDrawn="1"/>
        </p:nvGrpSpPr>
        <p:grpSpPr>
          <a:xfrm>
            <a:off x="578498" y="1138335"/>
            <a:ext cx="5940000" cy="3812106"/>
            <a:chOff x="702194" y="1347318"/>
            <a:chExt cx="5878286" cy="352184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02194" y="1347318"/>
              <a:ext cx="5878286" cy="3521843"/>
            </a:xfrm>
            <a:prstGeom prst="rect">
              <a:avLst/>
            </a:prstGeom>
            <a:solidFill>
              <a:srgbClr val="6EBD2D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403648" y="1628800"/>
              <a:ext cx="4896544" cy="540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136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2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E179-7FB6-4D82-8F5D-EEA87E70327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7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4.xml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slide" Target="slide5.xml"/><Relationship Id="rId19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9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30476" y="57659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i="1" dirty="0">
              <a:latin typeface="Nautilus Pompilius" panose="02000000000000000000" pitchFamily="50" charset="-52"/>
            </a:endParaRPr>
          </a:p>
        </p:txBody>
      </p:sp>
      <p:pic>
        <p:nvPicPr>
          <p:cNvPr id="11" name="Picture 2" descr="http://easyen.ru/files/pic_potr/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23" y="241435"/>
            <a:ext cx="8692136" cy="6264000"/>
          </a:xfrm>
          <a:prstGeom prst="rect">
            <a:avLst/>
          </a:prstGeom>
          <a:noFill/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6115206" y="774117"/>
            <a:ext cx="2933701" cy="119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ГДЕ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?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3135988" y="5476130"/>
            <a:ext cx="4564790" cy="10433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КОГДА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?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87924" y="-142042"/>
            <a:ext cx="2925763" cy="1325563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r>
              <a:rPr lang="ru-RU" sz="4800" b="1" dirty="0">
                <a:latin typeface="Georgia" pitchFamily="18" charset="0"/>
              </a:rPr>
              <a:t/>
            </a:r>
            <a:br>
              <a:rPr lang="ru-RU" sz="4800" b="1" dirty="0">
                <a:latin typeface="Georgia" pitchFamily="18" charset="0"/>
              </a:rPr>
            </a:br>
            <a:r>
              <a:rPr lang="ru-RU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ЧТО?</a:t>
            </a:r>
            <a:endParaRPr lang="ru-RU" sz="7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8250072" y="6217153"/>
            <a:ext cx="621630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7924" y="4627206"/>
            <a:ext cx="2215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ИГРА № 1</a:t>
            </a:r>
          </a:p>
        </p:txBody>
      </p:sp>
    </p:spTree>
    <p:extLst>
      <p:ext uri="{BB962C8B-B14F-4D97-AF65-F5344CB8AC3E}">
        <p14:creationId xmlns:p14="http://schemas.microsoft.com/office/powerpoint/2010/main" val="39417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000">
        <p14:prism isContent="1"/>
        <p:sndAc>
          <p:stSnd>
            <p:snd r:embed="rId2" name="заставка.wav"/>
          </p:stSnd>
        </p:sndAc>
      </p:transition>
    </mc:Choice>
    <mc:Fallback xmlns="">
      <p:transition spd="slow" advClick="0" advTm="38000">
        <p:fade/>
        <p:sndAc>
          <p:stSnd>
            <p:snd r:embed="rId5" name="заставка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endParaRPr lang="ru-RU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1"/>
            <a:chOff x="1338" y="2160"/>
            <a:chExt cx="125" cy="578"/>
          </a:xfrm>
        </p:grpSpPr>
        <p:sp>
          <p:nvSpPr>
            <p:cNvPr id="12309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0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1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2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3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4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5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6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7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8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9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0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1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2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3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4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5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6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7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8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9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6948488" y="3429001"/>
            <a:ext cx="1727200" cy="2393951"/>
            <a:chOff x="1020" y="1480"/>
            <a:chExt cx="1270" cy="1734"/>
          </a:xfrm>
        </p:grpSpPr>
        <p:grpSp>
          <p:nvGrpSpPr>
            <p:cNvPr id="6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2307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08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303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4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5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6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4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90" y="5086351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0" y="5517233"/>
            <a:ext cx="2411760" cy="1176530"/>
          </a:xfrm>
          <a:prstGeom prst="irregularSeal1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43"/>
          <p:cNvGrpSpPr/>
          <p:nvPr/>
        </p:nvGrpSpPr>
        <p:grpSpPr>
          <a:xfrm>
            <a:off x="6732000" y="0"/>
            <a:ext cx="2412000" cy="1304726"/>
            <a:chOff x="6329244" y="0"/>
            <a:chExt cx="2814756" cy="1494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43" name="Picture 6" descr="http://www.b-port.com/mediafiles/items/2013/10/115040/e69cfea4dfcb64a2d51f7fb40ff198ad_X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29244" y="0"/>
              <a:ext cx="2814756" cy="148478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1" name="TextBox 40"/>
            <p:cNvSpPr txBox="1"/>
            <p:nvPr/>
          </p:nvSpPr>
          <p:spPr>
            <a:xfrm>
              <a:off x="7098152" y="260648"/>
              <a:ext cx="1930909" cy="123413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FF0000"/>
                  </a:solidFill>
                </a:rPr>
                <a:t>Вопрос  </a:t>
              </a:r>
            </a:p>
            <a:p>
              <a:pPr algn="ctr"/>
              <a:r>
                <a:rPr lang="ru-RU" sz="3200" b="1" dirty="0" smtClean="0">
                  <a:solidFill>
                    <a:srgbClr val="FF0000"/>
                  </a:solidFill>
                </a:rPr>
                <a:t>№7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2555776" y="6094171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Роговица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7" name="Управляющая кнопка: возврат 46">
            <a:hlinkClick r:id="rId6" action="ppaction://hlinksldjump" highlightClick="1"/>
          </p:cNvPr>
          <p:cNvSpPr/>
          <p:nvPr/>
        </p:nvSpPr>
        <p:spPr>
          <a:xfrm>
            <a:off x="8351912" y="6326560"/>
            <a:ext cx="792088" cy="531440"/>
          </a:xfrm>
          <a:prstGeom prst="actionButtonReturn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90692" y="2154945"/>
            <a:ext cx="5548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Так называется передняя наиболее выпуклая прозрачная часть глазного яблока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10966" y="1382401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r>
              <a:rPr lang="ru-RU" sz="3200" b="1" dirty="0">
                <a:solidFill>
                  <a:srgbClr val="FF0000"/>
                </a:solidFill>
              </a:rPr>
              <a:t>РОГ-</a:t>
            </a:r>
          </a:p>
        </p:txBody>
      </p:sp>
    </p:spTree>
    <p:extLst>
      <p:ext uri="{BB962C8B-B14F-4D97-AF65-F5344CB8AC3E}">
        <p14:creationId xmlns:p14="http://schemas.microsoft.com/office/powerpoint/2010/main" val="27835399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endParaRPr lang="ru-RU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1"/>
            <a:chOff x="1338" y="2160"/>
            <a:chExt cx="125" cy="578"/>
          </a:xfrm>
        </p:grpSpPr>
        <p:sp>
          <p:nvSpPr>
            <p:cNvPr id="12309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0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1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2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3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4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5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6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7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8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9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0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1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2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3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4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5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6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7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8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9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6948488" y="3429001"/>
            <a:ext cx="1727200" cy="2393951"/>
            <a:chOff x="1020" y="1480"/>
            <a:chExt cx="1270" cy="1734"/>
          </a:xfrm>
        </p:grpSpPr>
        <p:grpSp>
          <p:nvGrpSpPr>
            <p:cNvPr id="6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2307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08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303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4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5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6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4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90" y="5086351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0" y="5517233"/>
            <a:ext cx="2411760" cy="1212893"/>
          </a:xfrm>
          <a:prstGeom prst="irregularSeal1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43"/>
          <p:cNvGrpSpPr/>
          <p:nvPr/>
        </p:nvGrpSpPr>
        <p:grpSpPr>
          <a:xfrm>
            <a:off x="6732000" y="0"/>
            <a:ext cx="2412000" cy="1296000"/>
            <a:chOff x="6329244" y="0"/>
            <a:chExt cx="2814756" cy="148478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43" name="Picture 6" descr="http://www.b-port.com/mediafiles/items/2013/10/115040/e69cfea4dfcb64a2d51f7fb40ff198ad_X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29244" y="0"/>
              <a:ext cx="2814756" cy="148478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1" name="TextBox 40"/>
            <p:cNvSpPr txBox="1"/>
            <p:nvPr/>
          </p:nvSpPr>
          <p:spPr>
            <a:xfrm>
              <a:off x="7321590" y="0"/>
              <a:ext cx="1822410" cy="123413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Вопрос </a:t>
              </a:r>
            </a:p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№8</a:t>
              </a: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2369344" y="6145351"/>
            <a:ext cx="532859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Творог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Управляющая кнопка: возврат 48">
            <a:hlinkClick r:id="rId6" action="ppaction://hlinksldjump" highlightClick="1"/>
          </p:cNvPr>
          <p:cNvSpPr/>
          <p:nvPr/>
        </p:nvSpPr>
        <p:spPr>
          <a:xfrm>
            <a:off x="8351912" y="6326560"/>
            <a:ext cx="792088" cy="531440"/>
          </a:xfrm>
          <a:prstGeom prst="actionButtonReturn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19091" y="2350254"/>
            <a:ext cx="5628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Он составляет основу сырников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10966" y="1382401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r>
              <a:rPr lang="ru-RU" sz="3200" b="1" dirty="0">
                <a:solidFill>
                  <a:srgbClr val="FF0000"/>
                </a:solidFill>
              </a:rPr>
              <a:t>РОГ-</a:t>
            </a:r>
          </a:p>
        </p:txBody>
      </p:sp>
    </p:spTree>
    <p:extLst>
      <p:ext uri="{BB962C8B-B14F-4D97-AF65-F5344CB8AC3E}">
        <p14:creationId xmlns:p14="http://schemas.microsoft.com/office/powerpoint/2010/main" val="27835399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7756" y="1336430"/>
            <a:ext cx="7766245" cy="5317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Nautilus Pompilius" panose="02000000000000000000" pitchFamily="50" charset="-5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Nautilus Pompilius" panose="02000000000000000000" pitchFamily="50" charset="-5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0939" y="3265268"/>
            <a:ext cx="7886700" cy="9566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n-lt"/>
              </a:rPr>
              <a:t>Правила игры</a:t>
            </a:r>
            <a:r>
              <a:rPr lang="ru-RU" sz="1300" b="1" dirty="0" smtClean="0">
                <a:solidFill>
                  <a:srgbClr val="FF0000"/>
                </a:solidFill>
              </a:rPr>
              <a:t/>
            </a:r>
            <a:br>
              <a:rPr lang="ru-RU" sz="13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600" b="1" dirty="0" smtClean="0">
                <a:latin typeface="+mn-lt"/>
              </a:rPr>
              <a:t>Играют 2 команды.  Поочерёдно щёлкают мышкой по волчку, стрелка вращается и останавливается напротив конверта с заданием. Щёлкнув  мышкой по конверту,  появится слайд с вопросом.  На обсуждение вопроса отводится 1 минута. Щёлкнув мышкой по песочным часам, они отсчитают время. За каждый правильный ответ команда  получает одно очко. Побеждает команда, набравшая набольшее  количество очков. 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>
              <a:solidFill>
                <a:srgbClr val="C00000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250072" y="6217153"/>
            <a:ext cx="621630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авнобедренный треугольник 39"/>
          <p:cNvSpPr/>
          <p:nvPr/>
        </p:nvSpPr>
        <p:spPr>
          <a:xfrm rot="10800000">
            <a:off x="1508818" y="4915208"/>
            <a:ext cx="419792" cy="2299351"/>
          </a:xfrm>
          <a:prstGeom prst="triangl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1223628" y="65163"/>
            <a:ext cx="6696744" cy="6727676"/>
          </a:xfrm>
          <a:prstGeom prst="ellipse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cxnSp>
        <p:nvCxnSpPr>
          <p:cNvPr id="93" name="Прямая соединительная линия 92"/>
          <p:cNvCxnSpPr>
            <a:stCxn id="92" idx="0"/>
            <a:endCxn id="92" idx="4"/>
          </p:cNvCxnSpPr>
          <p:nvPr/>
        </p:nvCxnSpPr>
        <p:spPr>
          <a:xfrm>
            <a:off x="4572000" y="65163"/>
            <a:ext cx="0" cy="6727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4572000" y="141000"/>
            <a:ext cx="0" cy="6576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331640" y="3429000"/>
            <a:ext cx="64807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stCxn id="92" idx="1"/>
            <a:endCxn id="92" idx="5"/>
          </p:cNvCxnSpPr>
          <p:nvPr/>
        </p:nvCxnSpPr>
        <p:spPr>
          <a:xfrm>
            <a:off x="2204344" y="1050407"/>
            <a:ext cx="4735312" cy="47571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92" idx="3"/>
            <a:endCxn id="92" idx="7"/>
          </p:cNvCxnSpPr>
          <p:nvPr/>
        </p:nvCxnSpPr>
        <p:spPr>
          <a:xfrm flipV="1">
            <a:off x="2204344" y="1050407"/>
            <a:ext cx="4735312" cy="47571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трелка вправо 97"/>
          <p:cNvSpPr/>
          <p:nvPr/>
        </p:nvSpPr>
        <p:spPr>
          <a:xfrm rot="1257242">
            <a:off x="5006576" y="637557"/>
            <a:ext cx="1238400" cy="432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трелка вправо 98"/>
          <p:cNvSpPr/>
          <p:nvPr/>
        </p:nvSpPr>
        <p:spPr>
          <a:xfrm rot="3303846">
            <a:off x="6489193" y="2188127"/>
            <a:ext cx="1238400" cy="432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трелка вправо 99"/>
          <p:cNvSpPr/>
          <p:nvPr/>
        </p:nvSpPr>
        <p:spPr>
          <a:xfrm rot="6868878">
            <a:off x="6566214" y="4154074"/>
            <a:ext cx="1238400" cy="432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трелка вправо 100"/>
          <p:cNvSpPr/>
          <p:nvPr/>
        </p:nvSpPr>
        <p:spPr>
          <a:xfrm rot="10011648">
            <a:off x="4944453" y="5784519"/>
            <a:ext cx="1238400" cy="432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трелка вправо 101"/>
          <p:cNvSpPr/>
          <p:nvPr/>
        </p:nvSpPr>
        <p:spPr>
          <a:xfrm rot="1061715" flipH="1">
            <a:off x="2998290" y="5685891"/>
            <a:ext cx="1238400" cy="432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трелка вправо 102"/>
          <p:cNvSpPr/>
          <p:nvPr/>
        </p:nvSpPr>
        <p:spPr>
          <a:xfrm rot="3284399" flipH="1">
            <a:off x="1305250" y="4255941"/>
            <a:ext cx="1238400" cy="432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трелка вправо 103"/>
          <p:cNvSpPr/>
          <p:nvPr/>
        </p:nvSpPr>
        <p:spPr>
          <a:xfrm rot="7074697" flipH="1">
            <a:off x="1325803" y="1920583"/>
            <a:ext cx="1238400" cy="432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трелка вправо 104"/>
          <p:cNvSpPr/>
          <p:nvPr/>
        </p:nvSpPr>
        <p:spPr>
          <a:xfrm rot="9692642" flipH="1">
            <a:off x="2843969" y="640813"/>
            <a:ext cx="1238400" cy="432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" name="Picture 83" descr="Рисунок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00" y="1401203"/>
            <a:ext cx="4068000" cy="40555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Овал 106"/>
          <p:cNvSpPr/>
          <p:nvPr/>
        </p:nvSpPr>
        <p:spPr>
          <a:xfrm>
            <a:off x="4211960" y="3068960"/>
            <a:ext cx="720080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" name="Picture 4" descr="http://fast.just.ru/good_pics/471296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420888"/>
            <a:ext cx="1726011" cy="1728192"/>
          </a:xfrm>
          <a:prstGeom prst="rect">
            <a:avLst/>
          </a:prstGeom>
          <a:noFill/>
        </p:spPr>
      </p:pic>
      <p:sp>
        <p:nvSpPr>
          <p:cNvPr id="109" name="Прямоугольник 108">
            <a:hlinkClick r:id="rId6" action="ppaction://hlinksldjump"/>
          </p:cNvPr>
          <p:cNvSpPr/>
          <p:nvPr/>
        </p:nvSpPr>
        <p:spPr>
          <a:xfrm rot="1423135">
            <a:off x="4865573" y="276684"/>
            <a:ext cx="1602502" cy="1080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hlinkClick r:id="rId6" action="ppaction://hlinksldjump"/>
              </a:rPr>
              <a:t>Вопрос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hlinkClick r:id="rId6" action="ppaction://hlinksldjump"/>
              </a:rPr>
              <a:t> №4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0" name="Прямоугольник 109">
            <a:hlinkClick r:id="rId8" action="ppaction://hlinksldjump"/>
          </p:cNvPr>
          <p:cNvSpPr/>
          <p:nvPr/>
        </p:nvSpPr>
        <p:spPr>
          <a:xfrm rot="20375956">
            <a:off x="2711440" y="296620"/>
            <a:ext cx="1602502" cy="1080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hlinkClick r:id="rId8" action="ppaction://hlinksldjump"/>
              </a:rPr>
              <a:t>Вопрос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hlinkClick r:id="rId8" action="ppaction://hlinksldjump"/>
              </a:rPr>
              <a:t> №3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1" name="Прямоугольник 110">
            <a:hlinkClick r:id="rId10" action="ppaction://hlinksldjump"/>
          </p:cNvPr>
          <p:cNvSpPr/>
          <p:nvPr/>
        </p:nvSpPr>
        <p:spPr>
          <a:xfrm rot="17332943">
            <a:off x="1309629" y="1881417"/>
            <a:ext cx="1602502" cy="1080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hlinkClick r:id="rId10" action="ppaction://hlinksldjump"/>
              </a:rPr>
              <a:t>Вопрос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hlinkClick r:id="rId10" action="ppaction://hlinksldjump"/>
              </a:rPr>
              <a:t> №2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 rot="15149239">
            <a:off x="1235749" y="4040876"/>
            <a:ext cx="1602502" cy="10801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hlinkClick r:id="rId13" action="ppaction://hlinksldjump"/>
              </a:rPr>
              <a:t>Вопрос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hlinkClick r:id="rId13" action="ppaction://hlinksldjump"/>
              </a:rPr>
              <a:t> №1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3" name="Прямоугольник 112">
            <a:hlinkClick r:id="rId14" action="ppaction://hlinksldjump"/>
          </p:cNvPr>
          <p:cNvSpPr/>
          <p:nvPr/>
        </p:nvSpPr>
        <p:spPr>
          <a:xfrm rot="1757147">
            <a:off x="2717547" y="5454960"/>
            <a:ext cx="1602502" cy="10801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hlinkClick r:id="rId14" action="ppaction://hlinksldjump"/>
              </a:rPr>
              <a:t>Вопрос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hlinkClick r:id="rId14" action="ppaction://hlinksldjump"/>
              </a:rPr>
              <a:t> №8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4" name="Прямоугольник 113">
            <a:hlinkClick r:id="rId16" action="ppaction://hlinksldjump"/>
          </p:cNvPr>
          <p:cNvSpPr/>
          <p:nvPr/>
        </p:nvSpPr>
        <p:spPr>
          <a:xfrm rot="4145904">
            <a:off x="6300507" y="1890193"/>
            <a:ext cx="1602502" cy="10801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hlinkClick r:id="rId16" action="ppaction://hlinksldjump"/>
              </a:rPr>
              <a:t>Вопрос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hlinkClick r:id="rId16" action="ppaction://hlinksldjump"/>
              </a:rPr>
              <a:t> №5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5" name="Прямоугольник 114">
            <a:hlinkClick r:id="rId18" action="ppaction://hlinksldjump"/>
          </p:cNvPr>
          <p:cNvSpPr/>
          <p:nvPr/>
        </p:nvSpPr>
        <p:spPr>
          <a:xfrm rot="20039775">
            <a:off x="4871680" y="5481259"/>
            <a:ext cx="1602502" cy="1080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hlinkClick r:id="rId18" action="ppaction://hlinksldjump"/>
              </a:rPr>
              <a:t>Вопрос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hlinkClick r:id="rId18" action="ppaction://hlinksldjump"/>
              </a:rPr>
              <a:t> №7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>
            <a:hlinkClick r:id="rId19" action="ppaction://hlinksldjump"/>
          </p:cNvPr>
          <p:cNvSpPr/>
          <p:nvPr/>
        </p:nvSpPr>
        <p:spPr>
          <a:xfrm rot="17813748">
            <a:off x="6271036" y="3991842"/>
            <a:ext cx="1602502" cy="10801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hlinkClick r:id="rId19" action="ppaction://hlinksldjump"/>
              </a:rPr>
              <a:t>Вопрос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hlinkClick r:id="rId19" action="ppaction://hlinksldjump"/>
              </a:rPr>
              <a:t> №6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203848" y="50851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19" name="Рамка 1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908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0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700000">
                                      <p:cBhvr>
                                        <p:cTn id="1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700000">
                                      <p:cBhvr>
                                        <p:cTn id="1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2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2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600000">
                                      <p:cBhvr>
                                        <p:cTn id="3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0">
                                      <p:cBhvr>
                                        <p:cTn id="3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3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4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0">
                                      <p:cBhvr>
                                        <p:cTn id="4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5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endParaRPr lang="ru-RU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7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1"/>
            <a:chOff x="1338" y="2160"/>
            <a:chExt cx="125" cy="578"/>
          </a:xfrm>
        </p:grpSpPr>
        <p:sp>
          <p:nvSpPr>
            <p:cNvPr id="12309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0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1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2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3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4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5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6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7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8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9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0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1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2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3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4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5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6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7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8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9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6948488" y="3429001"/>
            <a:ext cx="1727200" cy="2393951"/>
            <a:chOff x="1020" y="1480"/>
            <a:chExt cx="1270" cy="1734"/>
          </a:xfrm>
        </p:grpSpPr>
        <p:grpSp>
          <p:nvGrpSpPr>
            <p:cNvPr id="6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2307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08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303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4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5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6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4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90" y="5086351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0" y="5791089"/>
            <a:ext cx="2956264" cy="1066913"/>
          </a:xfrm>
          <a:prstGeom prst="irregularSeal1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46"/>
          <p:cNvGrpSpPr/>
          <p:nvPr/>
        </p:nvGrpSpPr>
        <p:grpSpPr>
          <a:xfrm>
            <a:off x="6746240" y="0"/>
            <a:ext cx="2448000" cy="1260000"/>
            <a:chOff x="6618181" y="0"/>
            <a:chExt cx="2525819" cy="1296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40" name="Picture 8" descr="http://cache.osta.ee/iv2/auctions/1_1_13123612.jpg"/>
            <p:cNvPicPr>
              <a:picLocks noChangeAspect="1" noChangeArrowheads="1"/>
            </p:cNvPicPr>
            <p:nvPr/>
          </p:nvPicPr>
          <p:blipFill>
            <a:blip r:embed="rId5" cstate="print"/>
            <a:srcRect l="2520" t="4669" r="1721" b="7778"/>
            <a:stretch>
              <a:fillRect/>
            </a:stretch>
          </p:blipFill>
          <p:spPr bwMode="auto">
            <a:xfrm>
              <a:off x="6618181" y="0"/>
              <a:ext cx="2525819" cy="12961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6" name="TextBox 45"/>
            <p:cNvSpPr txBox="1"/>
            <p:nvPr/>
          </p:nvSpPr>
          <p:spPr>
            <a:xfrm>
              <a:off x="7480874" y="0"/>
              <a:ext cx="1611289" cy="110811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Вопрос </a:t>
              </a:r>
            </a:p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№1.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Управляющая кнопка: возврат 48">
            <a:hlinkClick r:id="rId6" action="ppaction://hlinksldjump" highlightClick="1"/>
          </p:cNvPr>
          <p:cNvSpPr/>
          <p:nvPr/>
        </p:nvSpPr>
        <p:spPr>
          <a:xfrm>
            <a:off x="8351912" y="6495236"/>
            <a:ext cx="792088" cy="531440"/>
          </a:xfrm>
          <a:prstGeom prst="actionButtonReturn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61592" y="6107094"/>
            <a:ext cx="583264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Александр Пушкин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9190" y="2028354"/>
            <a:ext cx="57882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«Сказка </a:t>
            </a:r>
            <a:r>
              <a:rPr lang="ru-RU" sz="3200" dirty="0"/>
              <a:t>о попе и </a:t>
            </a:r>
            <a:endParaRPr lang="ru-RU" sz="3200" dirty="0" smtClean="0"/>
          </a:p>
          <a:p>
            <a:pPr algn="ctr"/>
            <a:r>
              <a:rPr lang="ru-RU" sz="3200" dirty="0" smtClean="0"/>
              <a:t>работнике </a:t>
            </a:r>
            <a:r>
              <a:rPr lang="ru-RU" sz="3200" dirty="0"/>
              <a:t>его </a:t>
            </a:r>
            <a:r>
              <a:rPr lang="ru-RU" sz="3200" dirty="0" err="1"/>
              <a:t>Балде</a:t>
            </a:r>
            <a:r>
              <a:rPr lang="ru-RU" sz="3200" dirty="0"/>
              <a:t>», </a:t>
            </a:r>
            <a:endParaRPr lang="ru-RU" sz="3200" dirty="0" smtClean="0"/>
          </a:p>
          <a:p>
            <a:pPr algn="ctr"/>
            <a:r>
              <a:rPr lang="ru-RU" sz="3200" dirty="0" smtClean="0"/>
              <a:t>«</a:t>
            </a:r>
            <a:r>
              <a:rPr lang="ru-RU" sz="3200" dirty="0"/>
              <a:t>Сказка о мертвой царевне» </a:t>
            </a:r>
            <a:endParaRPr lang="ru-RU" sz="3200" dirty="0" smtClean="0"/>
          </a:p>
          <a:p>
            <a:pPr algn="ctr"/>
            <a:r>
              <a:rPr lang="ru-RU" sz="3200" dirty="0" smtClean="0"/>
              <a:t>и </a:t>
            </a:r>
            <a:r>
              <a:rPr lang="ru-RU" sz="3200" dirty="0"/>
              <a:t>другие принадлежат ЕГО </a:t>
            </a:r>
            <a:r>
              <a:rPr lang="ru-RU" sz="3200" dirty="0" smtClean="0"/>
              <a:t>перу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7712" y="1293624"/>
            <a:ext cx="2616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СКАЗОЧНИКИ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399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endParaRPr lang="ru-RU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1"/>
            <a:chOff x="1338" y="2160"/>
            <a:chExt cx="125" cy="578"/>
          </a:xfrm>
        </p:grpSpPr>
        <p:sp>
          <p:nvSpPr>
            <p:cNvPr id="12309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0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1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2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3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4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5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6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7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8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9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0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1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2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3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4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5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6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7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8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9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6948488" y="3429001"/>
            <a:ext cx="1727200" cy="2393951"/>
            <a:chOff x="1020" y="1480"/>
            <a:chExt cx="1270" cy="1734"/>
          </a:xfrm>
        </p:grpSpPr>
        <p:grpSp>
          <p:nvGrpSpPr>
            <p:cNvPr id="6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2307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08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303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4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5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6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4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90" y="5086351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346230" y="5690415"/>
            <a:ext cx="2467992" cy="1066913"/>
          </a:xfrm>
          <a:prstGeom prst="irregularSeal1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14222" y="6105392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Ганс-Христиан Андерсен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48"/>
          <p:cNvGrpSpPr/>
          <p:nvPr/>
        </p:nvGrpSpPr>
        <p:grpSpPr>
          <a:xfrm>
            <a:off x="6705600" y="0"/>
            <a:ext cx="2438400" cy="1259840"/>
            <a:chOff x="5510196" y="0"/>
            <a:chExt cx="3633804" cy="191683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43" name="Picture 6" descr="http://www.b-port.com/mediafiles/items/2013/10/115040/e69cfea4dfcb64a2d51f7fb40ff198ad_X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10196" y="0"/>
              <a:ext cx="3633804" cy="19168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6" name="TextBox 45"/>
            <p:cNvSpPr txBox="1"/>
            <p:nvPr/>
          </p:nvSpPr>
          <p:spPr>
            <a:xfrm>
              <a:off x="6837129" y="0"/>
              <a:ext cx="2188675" cy="16389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Вопрос</a:t>
              </a:r>
            </a:p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 №2</a:t>
              </a:r>
            </a:p>
          </p:txBody>
        </p:sp>
      </p:grpSp>
      <p:sp>
        <p:nvSpPr>
          <p:cNvPr id="51" name="Управляющая кнопка: возврат 50">
            <a:hlinkClick r:id="rId6" action="ppaction://hlinksldjump" highlightClick="1"/>
          </p:cNvPr>
          <p:cNvSpPr/>
          <p:nvPr/>
        </p:nvSpPr>
        <p:spPr>
          <a:xfrm>
            <a:off x="8351912" y="6326560"/>
            <a:ext cx="792088" cy="531440"/>
          </a:xfrm>
          <a:prstGeom prst="actionButtonReturn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7868" y="2326901"/>
            <a:ext cx="54597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Одним </a:t>
            </a:r>
            <a:r>
              <a:rPr lang="ru-RU" sz="3200" dirty="0"/>
              <a:t>из самых издаваемых писателей в СССР был этот датчанин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287712" y="1293624"/>
            <a:ext cx="2616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СКАЗОЧНИКИ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399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endParaRPr lang="ru-RU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1"/>
            <a:chOff x="1338" y="2160"/>
            <a:chExt cx="125" cy="578"/>
          </a:xfrm>
        </p:grpSpPr>
        <p:sp>
          <p:nvSpPr>
            <p:cNvPr id="12309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0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1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2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3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4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5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6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7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8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9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0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1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2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3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4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5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6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7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8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9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6948488" y="3429001"/>
            <a:ext cx="1727200" cy="2393951"/>
            <a:chOff x="1020" y="1480"/>
            <a:chExt cx="1270" cy="1734"/>
          </a:xfrm>
        </p:grpSpPr>
        <p:grpSp>
          <p:nvGrpSpPr>
            <p:cNvPr id="6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2307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08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303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4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5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6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4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90" y="5086351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0" y="5683774"/>
            <a:ext cx="2411760" cy="1066913"/>
          </a:xfrm>
          <a:prstGeom prst="irregularSeal1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439817" y="6070620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Женщина-кошка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44"/>
          <p:cNvGrpSpPr/>
          <p:nvPr/>
        </p:nvGrpSpPr>
        <p:grpSpPr>
          <a:xfrm>
            <a:off x="6732000" y="0"/>
            <a:ext cx="2412000" cy="1185031"/>
            <a:chOff x="6775604" y="-1"/>
            <a:chExt cx="2736304" cy="146143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41" name="Picture 12" descr="http://www.tstu.ru/old/win/kultur/kul_img/lit_img/serz_img/s-c_konvert1.jpg"/>
            <p:cNvPicPr>
              <a:picLocks noChangeAspect="1" noChangeArrowheads="1"/>
            </p:cNvPicPr>
            <p:nvPr/>
          </p:nvPicPr>
          <p:blipFill>
            <a:blip r:embed="rId5" cstate="print"/>
            <a:srcRect l="5458" t="5670" r="4478" b="5501"/>
            <a:stretch>
              <a:fillRect/>
            </a:stretch>
          </p:blipFill>
          <p:spPr bwMode="auto">
            <a:xfrm>
              <a:off x="6775604" y="-1"/>
              <a:ext cx="2736304" cy="146143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4" name="TextBox 43"/>
            <p:cNvSpPr txBox="1"/>
            <p:nvPr/>
          </p:nvSpPr>
          <p:spPr>
            <a:xfrm>
              <a:off x="7289899" y="-1"/>
              <a:ext cx="1561646" cy="107721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FF0000"/>
                  </a:solidFill>
                </a:rPr>
                <a:t>Вопрос </a:t>
              </a:r>
            </a:p>
            <a:p>
              <a:pPr algn="ctr"/>
              <a:r>
                <a:rPr lang="ru-RU" sz="3200" b="1" dirty="0" smtClean="0">
                  <a:solidFill>
                    <a:srgbClr val="FF0000"/>
                  </a:solidFill>
                </a:rPr>
                <a:t>№3</a:t>
              </a:r>
            </a:p>
          </p:txBody>
        </p:sp>
      </p:grpSp>
      <p:sp>
        <p:nvSpPr>
          <p:cNvPr id="47" name="Управляющая кнопка: возврат 46">
            <a:hlinkClick r:id="rId6" action="ppaction://hlinksldjump" highlightClick="1"/>
          </p:cNvPr>
          <p:cNvSpPr/>
          <p:nvPr/>
        </p:nvSpPr>
        <p:spPr>
          <a:xfrm>
            <a:off x="8351912" y="6326560"/>
            <a:ext cx="792088" cy="531440"/>
          </a:xfrm>
          <a:prstGeom prst="actionButtonReturn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19091" y="2247596"/>
            <a:ext cx="5601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Она впервые появилась в комиксе о </a:t>
            </a:r>
            <a:r>
              <a:rPr lang="ru-RU" sz="3200" dirty="0" err="1"/>
              <a:t>Бэтмене</a:t>
            </a:r>
            <a:r>
              <a:rPr lang="ru-RU" sz="3200" dirty="0"/>
              <a:t>, а ее настоящее имя Селина Кайл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287712" y="1293624"/>
            <a:ext cx="312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КОТЫ И </a:t>
            </a:r>
            <a:r>
              <a:rPr lang="ru-RU" sz="3200" b="1" dirty="0" smtClean="0">
                <a:solidFill>
                  <a:srgbClr val="FF0000"/>
                </a:solidFill>
              </a:rPr>
              <a:t>СОБАКИ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399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7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1"/>
            <a:chOff x="1338" y="2160"/>
            <a:chExt cx="125" cy="578"/>
          </a:xfrm>
        </p:grpSpPr>
        <p:sp>
          <p:nvSpPr>
            <p:cNvPr id="12309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0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1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2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3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4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5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6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7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8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9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0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1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2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3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4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5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6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7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8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9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6948488" y="3429001"/>
            <a:ext cx="1727200" cy="2393951"/>
            <a:chOff x="1020" y="1480"/>
            <a:chExt cx="1270" cy="1734"/>
          </a:xfrm>
        </p:grpSpPr>
        <p:grpSp>
          <p:nvGrpSpPr>
            <p:cNvPr id="5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2307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08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303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4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5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6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4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90" y="5086351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0" y="5567173"/>
            <a:ext cx="2411760" cy="1170978"/>
          </a:xfrm>
          <a:prstGeom prst="irregularSeal1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76488" y="609572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Черная кошка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6" name="Группа 46"/>
          <p:cNvGrpSpPr/>
          <p:nvPr/>
        </p:nvGrpSpPr>
        <p:grpSpPr>
          <a:xfrm>
            <a:off x="6732000" y="0"/>
            <a:ext cx="2412000" cy="1260000"/>
            <a:chOff x="6516216" y="0"/>
            <a:chExt cx="2627784" cy="1484784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43" name="Picture 10" descr="http://www.livekuban.ru/upload/iblock/4a7/4a7f2f3367969815c8f2973e0a43664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0"/>
              <a:ext cx="2627784" cy="148478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6" name="TextBox 45"/>
            <p:cNvSpPr txBox="1"/>
            <p:nvPr/>
          </p:nvSpPr>
          <p:spPr>
            <a:xfrm>
              <a:off x="7442645" y="0"/>
              <a:ext cx="1701355" cy="126939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Вопрос </a:t>
              </a:r>
            </a:p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№4</a:t>
              </a:r>
            </a:p>
          </p:txBody>
        </p:sp>
      </p:grpSp>
      <p:sp>
        <p:nvSpPr>
          <p:cNvPr id="51" name="Управляющая кнопка: возврат 50">
            <a:hlinkClick r:id="rId6" action="ppaction://hlinksldjump" highlightClick="1"/>
          </p:cNvPr>
          <p:cNvSpPr/>
          <p:nvPr/>
        </p:nvSpPr>
        <p:spPr>
          <a:xfrm>
            <a:off x="8351912" y="6326560"/>
            <a:ext cx="792088" cy="531440"/>
          </a:xfrm>
          <a:prstGeom prst="actionButtonReturn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36846" y="2124415"/>
            <a:ext cx="5610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В Англии с НЕЙ наоборот связывают удачу. </a:t>
            </a:r>
            <a:endParaRPr lang="ru-RU" sz="3200" dirty="0" smtClean="0"/>
          </a:p>
          <a:p>
            <a:pPr algn="ctr"/>
            <a:r>
              <a:rPr lang="ru-RU" sz="3200" dirty="0" smtClean="0"/>
              <a:t>Назовите </a:t>
            </a:r>
            <a:r>
              <a:rPr lang="ru-RU" sz="3200" dirty="0"/>
              <a:t>ее двумя словами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287711" y="1219918"/>
            <a:ext cx="312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КОТЫ И СОБАКИ</a:t>
            </a:r>
          </a:p>
        </p:txBody>
      </p:sp>
    </p:spTree>
    <p:extLst>
      <p:ext uri="{BB962C8B-B14F-4D97-AF65-F5344CB8AC3E}">
        <p14:creationId xmlns:p14="http://schemas.microsoft.com/office/powerpoint/2010/main" val="27835399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endParaRPr lang="ru-RU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1"/>
            <a:chOff x="1338" y="2160"/>
            <a:chExt cx="125" cy="578"/>
          </a:xfrm>
        </p:grpSpPr>
        <p:sp>
          <p:nvSpPr>
            <p:cNvPr id="12309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0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1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2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3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4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5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6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7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8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9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0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1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2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3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4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5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6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7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8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9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6948488" y="3429001"/>
            <a:ext cx="1727200" cy="2393951"/>
            <a:chOff x="1020" y="1480"/>
            <a:chExt cx="1270" cy="1734"/>
          </a:xfrm>
        </p:grpSpPr>
        <p:grpSp>
          <p:nvGrpSpPr>
            <p:cNvPr id="6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2307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08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303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4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5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6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4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90" y="5086351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71021" y="5690415"/>
            <a:ext cx="2411760" cy="1170435"/>
          </a:xfrm>
          <a:prstGeom prst="irregularSeal1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9" name="Группа 47"/>
          <p:cNvGrpSpPr/>
          <p:nvPr/>
        </p:nvGrpSpPr>
        <p:grpSpPr>
          <a:xfrm>
            <a:off x="6685280" y="0"/>
            <a:ext cx="2412000" cy="1260000"/>
            <a:chOff x="6012160" y="0"/>
            <a:chExt cx="3131840" cy="135015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44" name="Picture 2" descr="http://img02.darudar.org/s1024/01/00/9e/df/9edfc1f5b6d8c871d905a4a919b9a213312a995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2160" y="0"/>
              <a:ext cx="3131840" cy="135015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7" name="TextBox 46"/>
            <p:cNvSpPr txBox="1"/>
            <p:nvPr/>
          </p:nvSpPr>
          <p:spPr>
            <a:xfrm>
              <a:off x="7308304" y="260648"/>
              <a:ext cx="1561646" cy="107721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Вопрос </a:t>
              </a:r>
            </a:p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№5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3126629" y="6130615"/>
            <a:ext cx="1104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Гомель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Управляющая кнопка: возврат 48">
            <a:hlinkClick r:id="rId6" action="ppaction://hlinksldjump" highlightClick="1"/>
          </p:cNvPr>
          <p:cNvSpPr/>
          <p:nvPr/>
        </p:nvSpPr>
        <p:spPr>
          <a:xfrm>
            <a:off x="8351912" y="6326560"/>
            <a:ext cx="792088" cy="531440"/>
          </a:xfrm>
          <a:prstGeom prst="actionButtonReturn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98989" y="2347925"/>
            <a:ext cx="5548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Это второй по величине город Беларуси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785848" y="1382401"/>
            <a:ext cx="3574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ГОРОДА </a:t>
            </a:r>
            <a:r>
              <a:rPr lang="ru-RU" sz="3200" b="1" dirty="0" smtClean="0">
                <a:solidFill>
                  <a:srgbClr val="FF0000"/>
                </a:solidFill>
              </a:rPr>
              <a:t>БЕЛАРУСИ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399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endParaRPr lang="ru-RU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1"/>
            <a:chOff x="1338" y="2160"/>
            <a:chExt cx="125" cy="578"/>
          </a:xfrm>
        </p:grpSpPr>
        <p:sp>
          <p:nvSpPr>
            <p:cNvPr id="12309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0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1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2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3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4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5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6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7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8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9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0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1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2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3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4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5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6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7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8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9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6948488" y="3429001"/>
            <a:ext cx="1727200" cy="2393951"/>
            <a:chOff x="1020" y="1480"/>
            <a:chExt cx="1270" cy="1734"/>
          </a:xfrm>
        </p:grpSpPr>
        <p:grpSp>
          <p:nvGrpSpPr>
            <p:cNvPr id="6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2307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08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303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4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5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6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4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90" y="5086351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0" y="5517233"/>
            <a:ext cx="2411760" cy="1340767"/>
          </a:xfrm>
          <a:prstGeom prst="irregularSeal1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50229" y="6135711"/>
            <a:ext cx="1190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Полоцк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46"/>
          <p:cNvGrpSpPr/>
          <p:nvPr/>
        </p:nvGrpSpPr>
        <p:grpSpPr>
          <a:xfrm>
            <a:off x="6732000" y="0"/>
            <a:ext cx="2412000" cy="1260000"/>
            <a:chOff x="6448163" y="0"/>
            <a:chExt cx="2695837" cy="155679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41" name="Picture 16" descr="http://stamppost.ru/_sh/537/5377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48163" y="0"/>
              <a:ext cx="2695837" cy="155679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6" name="TextBox 45"/>
            <p:cNvSpPr txBox="1"/>
            <p:nvPr/>
          </p:nvSpPr>
          <p:spPr>
            <a:xfrm>
              <a:off x="7051286" y="0"/>
              <a:ext cx="1641501" cy="133095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Вопрос</a:t>
              </a:r>
            </a:p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 №6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1" name="Управляющая кнопка: возврат 50">
            <a:hlinkClick r:id="rId6" action="ppaction://hlinksldjump" highlightClick="1"/>
          </p:cNvPr>
          <p:cNvSpPr/>
          <p:nvPr/>
        </p:nvSpPr>
        <p:spPr>
          <a:xfrm>
            <a:off x="8351912" y="6326560"/>
            <a:ext cx="792088" cy="531440"/>
          </a:xfrm>
          <a:prstGeom prst="actionButtonReturn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45724" y="2350254"/>
            <a:ext cx="5584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Франциск Скорина был уроженцем ЭТОГО ГОРОДА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785848" y="1382401"/>
            <a:ext cx="3574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ГОРОДА </a:t>
            </a:r>
            <a:r>
              <a:rPr lang="ru-RU" sz="3200" b="1" dirty="0" smtClean="0">
                <a:solidFill>
                  <a:srgbClr val="FF0000"/>
                </a:solidFill>
              </a:rPr>
              <a:t>БЕЛАРУСИ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399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51D9F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183</Words>
  <Application>Microsoft Office PowerPoint</Application>
  <PresentationFormat>Экран (4:3)</PresentationFormat>
  <Paragraphs>92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ЧТО?</vt:lpstr>
      <vt:lpstr>Правила игры  Играют 2 команды.  Поочерёдно щёлкают мышкой по волчку, стрелка вращается и останавливается напротив конверта с заданием. Щёлкнув  мышкой по конверту,  появится слайд с вопросом.  На обсуждение вопроса отводится 1 минута. Щёлкнув мышкой по песочным часам, они отсчитают время. За каждый правильный ответ команда  получает одно очко. Побеждает команда, набравшая набольшее  количество очков.  </vt:lpstr>
      <vt:lpstr>Презентация PowerPoint</vt:lpstr>
      <vt:lpstr>  </vt:lpstr>
      <vt:lpstr>  </vt:lpstr>
      <vt:lpstr>  </vt:lpstr>
      <vt:lpstr>Презентация PowerPoint</vt:lpstr>
      <vt:lpstr>  </vt:lpstr>
      <vt:lpstr>  </vt:lpstr>
      <vt:lpstr>  </vt:lpstr>
      <vt:lpstr>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Ищенко</cp:lastModifiedBy>
  <cp:revision>105</cp:revision>
  <dcterms:created xsi:type="dcterms:W3CDTF">2016-06-10T13:19:15Z</dcterms:created>
  <dcterms:modified xsi:type="dcterms:W3CDTF">2020-04-15T07:31:20Z</dcterms:modified>
</cp:coreProperties>
</file>